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-90" y="-6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68479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61716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9044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2870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74286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5304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3898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2055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94552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645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0011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B529D-A660-486D-BEFC-57C3419AFB20}" type="datetimeFigureOut">
              <a:rPr lang="ko-KR" altLang="en-US" smtClean="0"/>
              <a:pPr/>
              <a:t>2013-08-27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C41D8-2C13-4F9D-998D-83EE9099DD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6151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9798" y="197485"/>
            <a:ext cx="677289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charset="0"/>
              <a:buChar char="•"/>
            </a:pPr>
            <a:r>
              <a:rPr lang="ko-KR" altLang="en-US" sz="1200" dirty="0" smtClean="0"/>
              <a:t>서울대학교 </a:t>
            </a:r>
            <a:r>
              <a:rPr lang="ko-KR" altLang="en-US" sz="1200" dirty="0" smtClean="0"/>
              <a:t>생활과학대학</a:t>
            </a:r>
            <a:r>
              <a:rPr lang="en-US" sz="1200" dirty="0" smtClean="0"/>
              <a:t> (222</a:t>
            </a:r>
            <a:r>
              <a:rPr lang="ko-KR" altLang="en-US" sz="1200" dirty="0" smtClean="0"/>
              <a:t>동</a:t>
            </a:r>
            <a:r>
              <a:rPr lang="en-US" sz="1200" dirty="0" smtClean="0"/>
              <a:t> 701</a:t>
            </a:r>
            <a:r>
              <a:rPr lang="ko-KR" altLang="en-US" sz="1200" dirty="0" smtClean="0"/>
              <a:t>호</a:t>
            </a:r>
            <a:r>
              <a:rPr lang="en-US" sz="1200" dirty="0" smtClean="0"/>
              <a:t>) </a:t>
            </a:r>
            <a:r>
              <a:rPr lang="ko-KR" altLang="en-US" sz="1200" dirty="0" smtClean="0"/>
              <a:t>찾아 오시는 길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1.</a:t>
            </a:r>
            <a:r>
              <a:rPr lang="ko-KR" altLang="en-US" sz="1200" dirty="0" smtClean="0"/>
              <a:t>지하철로 오실 때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1) </a:t>
            </a:r>
            <a:r>
              <a:rPr lang="ko-KR" altLang="en-US" sz="1200" dirty="0" smtClean="0"/>
              <a:t>정문으로 오시는 길</a:t>
            </a:r>
            <a:r>
              <a:rPr lang="en-US" sz="1200" dirty="0" smtClean="0"/>
              <a:t>: </a:t>
            </a:r>
            <a:endParaRPr lang="en-US" sz="1200" dirty="0" smtClean="0"/>
          </a:p>
          <a:p>
            <a:pPr latinLnBrk="0">
              <a:buFont typeface="Arial" charset="0"/>
              <a:buChar char="•"/>
            </a:pPr>
            <a:r>
              <a:rPr lang="en-US" sz="1200" dirty="0" smtClean="0"/>
              <a:t>2</a:t>
            </a:r>
            <a:r>
              <a:rPr lang="ko-KR" altLang="en-US" sz="1200" dirty="0" smtClean="0"/>
              <a:t>호선 서울대 </a:t>
            </a:r>
            <a:r>
              <a:rPr lang="ko-KR" altLang="en-US" sz="1200" dirty="0" err="1" smtClean="0"/>
              <a:t>입구역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하차</a:t>
            </a:r>
            <a:r>
              <a:rPr lang="en-US" altLang="ko-KR" sz="1200" dirty="0" smtClean="0"/>
              <a:t>-&gt;</a:t>
            </a:r>
            <a:r>
              <a:rPr lang="en-US" sz="1200" dirty="0" smtClean="0"/>
              <a:t> </a:t>
            </a:r>
            <a:r>
              <a:rPr lang="en-US" sz="1200" dirty="0" smtClean="0"/>
              <a:t>3</a:t>
            </a:r>
            <a:r>
              <a:rPr lang="ko-KR" altLang="en-US" sz="1200" dirty="0" smtClean="0"/>
              <a:t>번 출구로 나오셔서</a:t>
            </a:r>
            <a:r>
              <a:rPr lang="en-US" sz="1200" dirty="0" smtClean="0"/>
              <a:t> 5511</a:t>
            </a:r>
            <a:r>
              <a:rPr lang="ko-KR" altLang="en-US" sz="1200" dirty="0" smtClean="0"/>
              <a:t>번 버스로 </a:t>
            </a:r>
            <a:r>
              <a:rPr lang="ko-KR" altLang="en-US" sz="1200" dirty="0" smtClean="0"/>
              <a:t>승</a:t>
            </a:r>
            <a:r>
              <a:rPr lang="ko-KR" altLang="en-US" sz="1200" dirty="0" smtClean="0"/>
              <a:t>차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-&gt;</a:t>
            </a:r>
            <a:r>
              <a:rPr lang="en-US" sz="1200" dirty="0" smtClean="0"/>
              <a:t> </a:t>
            </a:r>
            <a:r>
              <a:rPr lang="en-US" sz="1200" dirty="0" smtClean="0"/>
              <a:t>'</a:t>
            </a:r>
            <a:r>
              <a:rPr lang="ko-KR" altLang="en-US" sz="1200" dirty="0" smtClean="0"/>
              <a:t>수의대</a:t>
            </a:r>
            <a:r>
              <a:rPr lang="en-US" sz="1200" dirty="0" smtClean="0"/>
              <a:t>' </a:t>
            </a:r>
            <a:r>
              <a:rPr lang="ko-KR" altLang="en-US" sz="1200" dirty="0" smtClean="0"/>
              <a:t>앞에서 </a:t>
            </a:r>
            <a:r>
              <a:rPr lang="ko-KR" altLang="en-US" sz="1200" dirty="0" smtClean="0"/>
              <a:t>하차</a:t>
            </a:r>
            <a:r>
              <a:rPr lang="en-US" sz="1200" dirty="0" smtClean="0"/>
              <a:t> -&gt;</a:t>
            </a:r>
            <a:r>
              <a:rPr lang="ko-KR" altLang="en-US" sz="1200" dirty="0" smtClean="0"/>
              <a:t>도보로</a:t>
            </a:r>
            <a:r>
              <a:rPr lang="en-US" sz="1200" dirty="0" smtClean="0"/>
              <a:t> </a:t>
            </a:r>
            <a:r>
              <a:rPr lang="en-US" sz="1200" dirty="0" smtClean="0"/>
              <a:t>3</a:t>
            </a:r>
            <a:r>
              <a:rPr lang="ko-KR" altLang="en-US" sz="1200" dirty="0" smtClean="0"/>
              <a:t>분</a:t>
            </a:r>
            <a:r>
              <a:rPr lang="en-US" sz="1200" dirty="0" smtClean="0"/>
              <a:t>.</a:t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2) </a:t>
            </a:r>
            <a:r>
              <a:rPr lang="ko-KR" altLang="en-US" sz="1200" dirty="0" smtClean="0"/>
              <a:t>후문으로 오시는 길</a:t>
            </a:r>
            <a:r>
              <a:rPr lang="en-US" sz="1200" dirty="0" smtClean="0"/>
              <a:t>: </a:t>
            </a:r>
            <a:endParaRPr lang="en-US" sz="1200" dirty="0" smtClean="0"/>
          </a:p>
          <a:p>
            <a:pPr latinLnBrk="0">
              <a:buFont typeface="Arial" charset="0"/>
              <a:buChar char="•"/>
            </a:pPr>
            <a:r>
              <a:rPr lang="en-US" sz="1200" dirty="0" smtClean="0"/>
              <a:t>2</a:t>
            </a:r>
            <a:r>
              <a:rPr lang="ko-KR" altLang="en-US" sz="1200" dirty="0" smtClean="0"/>
              <a:t>호선 낙성대역 하차</a:t>
            </a:r>
            <a:r>
              <a:rPr lang="en-US" sz="1200" dirty="0" smtClean="0"/>
              <a:t> </a:t>
            </a:r>
            <a:r>
              <a:rPr lang="en-US" sz="1200" dirty="0" smtClean="0"/>
              <a:t>-&gt; 4</a:t>
            </a:r>
            <a:r>
              <a:rPr lang="ko-KR" altLang="en-US" sz="1200" dirty="0" smtClean="0"/>
              <a:t>번 출구로 나오셔서 마을버스</a:t>
            </a:r>
            <a:r>
              <a:rPr lang="en-US" sz="1200" dirty="0" smtClean="0"/>
              <a:t> 02</a:t>
            </a:r>
            <a:r>
              <a:rPr lang="ko-KR" altLang="en-US" sz="1200" dirty="0" smtClean="0"/>
              <a:t>번 </a:t>
            </a:r>
            <a:r>
              <a:rPr lang="ko-KR" altLang="en-US" sz="1200" dirty="0" smtClean="0"/>
              <a:t>승차 </a:t>
            </a:r>
            <a:r>
              <a:rPr lang="en-US" altLang="ko-KR" sz="1200" dirty="0" smtClean="0"/>
              <a:t>-&gt;</a:t>
            </a:r>
            <a:r>
              <a:rPr lang="en-US" sz="1200" dirty="0" smtClean="0"/>
              <a:t> </a:t>
            </a:r>
            <a:r>
              <a:rPr lang="en-US" sz="1200" dirty="0" smtClean="0"/>
              <a:t>'</a:t>
            </a:r>
            <a:r>
              <a:rPr lang="ko-KR" altLang="en-US" sz="1200" dirty="0" smtClean="0"/>
              <a:t>기숙사 삼거리</a:t>
            </a:r>
            <a:r>
              <a:rPr lang="en-US" sz="1200" dirty="0" smtClean="0"/>
              <a:t>'</a:t>
            </a:r>
            <a:r>
              <a:rPr lang="ko-KR" altLang="en-US" sz="1200" dirty="0" smtClean="0"/>
              <a:t>에서 </a:t>
            </a:r>
            <a:r>
              <a:rPr lang="ko-KR" altLang="en-US" sz="1200" dirty="0" smtClean="0"/>
              <a:t>하차</a:t>
            </a:r>
            <a:r>
              <a:rPr lang="en-US" sz="1200" dirty="0" smtClean="0"/>
              <a:t> -&gt;</a:t>
            </a:r>
            <a:r>
              <a:rPr lang="ko-KR" altLang="en-US" sz="1200" dirty="0" smtClean="0"/>
              <a:t>도보로</a:t>
            </a:r>
            <a:r>
              <a:rPr lang="en-US" sz="1200" dirty="0" smtClean="0"/>
              <a:t> </a:t>
            </a:r>
            <a:r>
              <a:rPr lang="en-US" sz="1200" dirty="0" smtClean="0"/>
              <a:t>10</a:t>
            </a:r>
            <a:r>
              <a:rPr lang="ko-KR" altLang="en-US" sz="1200" dirty="0" smtClean="0"/>
              <a:t>분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(</a:t>
            </a:r>
            <a:r>
              <a:rPr lang="ko-KR" altLang="en-US" sz="1200" dirty="0" smtClean="0"/>
              <a:t>정문으로 오시는 길 더 추천</a:t>
            </a:r>
            <a:r>
              <a:rPr lang="en-US" sz="1200" dirty="0" smtClean="0"/>
              <a:t>)</a:t>
            </a:r>
            <a:br>
              <a:rPr lang="en-US" sz="1200" dirty="0" smtClean="0"/>
            </a:br>
            <a:endParaRPr lang="en-US" sz="1200" dirty="0" smtClean="0"/>
          </a:p>
          <a:p>
            <a:pPr latinLnBrk="0"/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2. </a:t>
            </a:r>
            <a:r>
              <a:rPr lang="ko-KR" altLang="en-US" sz="1200" dirty="0" smtClean="0"/>
              <a:t>자동차로 오실 때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1) </a:t>
            </a:r>
            <a:r>
              <a:rPr lang="ko-KR" altLang="en-US" sz="1200" dirty="0" smtClean="0"/>
              <a:t>정문으로 오시는 길</a:t>
            </a:r>
            <a:r>
              <a:rPr lang="en-US" sz="1200" dirty="0" smtClean="0"/>
              <a:t>: </a:t>
            </a:r>
            <a:endParaRPr lang="en-US" sz="1200" dirty="0" smtClean="0"/>
          </a:p>
          <a:p>
            <a:pPr latinLnBrk="0"/>
            <a:r>
              <a:rPr lang="ko-KR" altLang="en-US" sz="1200" dirty="0" smtClean="0"/>
              <a:t>정문 </a:t>
            </a:r>
            <a:r>
              <a:rPr lang="ko-KR" altLang="en-US" sz="1200" dirty="0" err="1" smtClean="0"/>
              <a:t>게이트</a:t>
            </a:r>
            <a:r>
              <a:rPr lang="ko-KR" altLang="en-US" sz="1200" dirty="0" smtClean="0"/>
              <a:t> 통과 후 대운동장 보면서 </a:t>
            </a:r>
            <a:r>
              <a:rPr lang="ko-KR" altLang="en-US" sz="1200" dirty="0" smtClean="0"/>
              <a:t>좌회전 </a:t>
            </a:r>
            <a:r>
              <a:rPr lang="en-US" altLang="ko-KR" sz="1200" dirty="0" smtClean="0"/>
              <a:t>-&gt;</a:t>
            </a:r>
            <a:r>
              <a:rPr lang="en-US" sz="1200" dirty="0" smtClean="0"/>
              <a:t> </a:t>
            </a:r>
            <a:r>
              <a:rPr lang="ko-KR" altLang="en-US" sz="1200" dirty="0" smtClean="0"/>
              <a:t>오른 편으로 경영대학</a:t>
            </a:r>
            <a:r>
              <a:rPr lang="en-US" sz="1200" dirty="0" smtClean="0"/>
              <a:t>, </a:t>
            </a:r>
            <a:r>
              <a:rPr lang="ko-KR" altLang="en-US" sz="1200" dirty="0" smtClean="0"/>
              <a:t>행정대학원 지난 </a:t>
            </a:r>
            <a:r>
              <a:rPr lang="ko-KR" altLang="en-US" sz="1200" dirty="0" smtClean="0"/>
              <a:t>후</a:t>
            </a:r>
            <a:r>
              <a:rPr lang="en-US" sz="1200" dirty="0" smtClean="0"/>
              <a:t> </a:t>
            </a:r>
            <a:r>
              <a:rPr lang="en-US" sz="1200" dirty="0" smtClean="0"/>
              <a:t>'</a:t>
            </a:r>
            <a:r>
              <a:rPr lang="ko-KR" altLang="en-US" sz="1200" dirty="0" err="1" smtClean="0"/>
              <a:t>나들문</a:t>
            </a:r>
            <a:r>
              <a:rPr lang="en-US" sz="1200" dirty="0" smtClean="0"/>
              <a:t>(</a:t>
            </a:r>
            <a:r>
              <a:rPr lang="ko-KR" altLang="en-US" sz="1200" dirty="0" err="1" smtClean="0"/>
              <a:t>게이트</a:t>
            </a:r>
            <a:r>
              <a:rPr lang="en-US" sz="1200" dirty="0" smtClean="0"/>
              <a:t>) 14'</a:t>
            </a:r>
            <a:r>
              <a:rPr lang="ko-KR" altLang="en-US" sz="1200" dirty="0" smtClean="0"/>
              <a:t>로 진입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2) </a:t>
            </a:r>
            <a:r>
              <a:rPr lang="ko-KR" altLang="en-US" sz="1200" dirty="0" smtClean="0"/>
              <a:t>후문으로 오시는 길</a:t>
            </a:r>
            <a:r>
              <a:rPr lang="en-US" sz="1200" dirty="0" smtClean="0"/>
              <a:t>: </a:t>
            </a:r>
            <a:endParaRPr lang="en-US" sz="1200" dirty="0" smtClean="0"/>
          </a:p>
          <a:p>
            <a:pPr latinLnBrk="0"/>
            <a:r>
              <a:rPr lang="ko-KR" altLang="en-US" sz="1200" dirty="0" smtClean="0"/>
              <a:t>서울대학교 </a:t>
            </a:r>
            <a:r>
              <a:rPr lang="ko-KR" altLang="en-US" sz="1200" dirty="0" err="1" smtClean="0"/>
              <a:t>후문게이트</a:t>
            </a:r>
            <a:r>
              <a:rPr lang="ko-KR" altLang="en-US" sz="1200" dirty="0" smtClean="0"/>
              <a:t> 통과 후 삼거리에서 </a:t>
            </a:r>
            <a:r>
              <a:rPr lang="ko-KR" altLang="en-US" sz="1200" dirty="0" smtClean="0"/>
              <a:t>우회전</a:t>
            </a:r>
            <a:r>
              <a:rPr lang="en-US" altLang="ko-KR" sz="1200" dirty="0" smtClean="0"/>
              <a:t> -&gt;</a:t>
            </a:r>
            <a:r>
              <a:rPr lang="en-US" sz="1200" dirty="0" smtClean="0"/>
              <a:t> </a:t>
            </a:r>
            <a:r>
              <a:rPr lang="ko-KR" altLang="en-US" sz="1200" dirty="0" smtClean="0"/>
              <a:t>국제대학원 지난 후 </a:t>
            </a:r>
            <a:r>
              <a:rPr lang="ko-KR" altLang="en-US" sz="1200" dirty="0" smtClean="0"/>
              <a:t>테니스코트 </a:t>
            </a:r>
            <a:r>
              <a:rPr lang="ko-KR" altLang="en-US" sz="1200" dirty="0" smtClean="0"/>
              <a:t>바로 전의</a:t>
            </a:r>
            <a:r>
              <a:rPr lang="en-US" sz="1200" dirty="0" smtClean="0"/>
              <a:t> '</a:t>
            </a:r>
            <a:r>
              <a:rPr lang="ko-KR" altLang="en-US" sz="1200" dirty="0" err="1" smtClean="0"/>
              <a:t>나들문</a:t>
            </a:r>
            <a:r>
              <a:rPr lang="en-US" sz="1200" dirty="0" smtClean="0"/>
              <a:t>(</a:t>
            </a:r>
            <a:r>
              <a:rPr lang="ko-KR" altLang="en-US" sz="1200" dirty="0" err="1" smtClean="0"/>
              <a:t>게이트</a:t>
            </a:r>
            <a:r>
              <a:rPr lang="en-US" sz="1200" dirty="0" smtClean="0"/>
              <a:t>) 14'</a:t>
            </a:r>
            <a:r>
              <a:rPr lang="ko-KR" altLang="en-US" sz="1200" dirty="0" smtClean="0"/>
              <a:t>로 진입</a:t>
            </a: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r>
              <a:rPr lang="en-US" sz="1200" dirty="0" smtClean="0"/>
              <a:t>- </a:t>
            </a:r>
            <a:r>
              <a:rPr lang="ko-KR" altLang="en-US" sz="1200" dirty="0" smtClean="0"/>
              <a:t>주차 안내</a:t>
            </a:r>
            <a:r>
              <a:rPr lang="en-US" sz="1200" dirty="0" smtClean="0"/>
              <a:t>: </a:t>
            </a:r>
            <a:r>
              <a:rPr lang="ko-KR" altLang="en-US" sz="1200" dirty="0" err="1" smtClean="0"/>
              <a:t>나들문</a:t>
            </a:r>
            <a:r>
              <a:rPr lang="en-US" sz="1200" dirty="0" smtClean="0"/>
              <a:t> 14</a:t>
            </a:r>
            <a:r>
              <a:rPr lang="ko-KR" altLang="en-US" sz="1200" dirty="0" smtClean="0"/>
              <a:t>로 진입한 후 지하</a:t>
            </a:r>
            <a:r>
              <a:rPr lang="en-US" sz="1200" dirty="0" smtClean="0"/>
              <a:t> 1</a:t>
            </a:r>
            <a:r>
              <a:rPr lang="ko-KR" altLang="en-US" sz="1200" dirty="0" smtClean="0"/>
              <a:t>층</a:t>
            </a:r>
            <a:r>
              <a:rPr lang="en-US" sz="1200" dirty="0" smtClean="0"/>
              <a:t>, </a:t>
            </a:r>
            <a:r>
              <a:rPr lang="ko-KR" altLang="en-US" sz="1200" dirty="0" smtClean="0"/>
              <a:t>또는</a:t>
            </a:r>
            <a:r>
              <a:rPr lang="en-US" sz="1200" dirty="0" smtClean="0"/>
              <a:t> 2</a:t>
            </a:r>
            <a:r>
              <a:rPr lang="ko-KR" altLang="en-US" sz="1200" dirty="0" smtClean="0"/>
              <a:t>층 주차장에 주차하시면 생활과학 대학 건물로 직접 연결됩니다</a:t>
            </a:r>
            <a:r>
              <a:rPr lang="en-US" sz="1200" dirty="0" smtClean="0"/>
              <a:t>.</a:t>
            </a:r>
            <a:endParaRPr lang="ko-KR" sz="1200" dirty="0"/>
          </a:p>
        </p:txBody>
      </p:sp>
      <p:pic>
        <p:nvPicPr>
          <p:cNvPr id="3" name="내용 개체 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91924" y="529072"/>
            <a:ext cx="5047676" cy="553832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</Words>
  <Application>Microsoft Office PowerPoint</Application>
  <PresentationFormat>사용자 지정</PresentationFormat>
  <Paragraphs>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301-1</dc:creator>
  <cp:lastModifiedBy>user</cp:lastModifiedBy>
  <cp:revision>9</cp:revision>
  <dcterms:created xsi:type="dcterms:W3CDTF">2013-08-27T03:33:27Z</dcterms:created>
  <dcterms:modified xsi:type="dcterms:W3CDTF">2013-08-27T06:17:14Z</dcterms:modified>
</cp:coreProperties>
</file>